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7" r:id="rId11"/>
    <p:sldId id="275" r:id="rId12"/>
    <p:sldId id="276" r:id="rId13"/>
    <p:sldId id="277" r:id="rId14"/>
    <p:sldId id="278" r:id="rId15"/>
    <p:sldId id="279" r:id="rId16"/>
    <p:sldId id="280" r:id="rId17"/>
    <p:sldId id="292" r:id="rId18"/>
    <p:sldId id="293" r:id="rId19"/>
    <p:sldId id="294" r:id="rId20"/>
    <p:sldId id="295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7112-3777-47E5-9ACC-A54C292D8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41E08-6FD9-42B1-A437-3A6D83E8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D8A20-7DB9-48EB-A53F-B40235D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CEC82-CAC5-4DAB-A1C0-3E955352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F16D-FCEB-4454-91AF-A91C2E31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2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3CEC-485C-47BC-8112-E8767498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DA265-5046-48CC-A93D-64D52D2EB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EB124-A821-45F2-9B0F-E9F617A3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4576F-036F-42EC-BF63-5EADA173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A4A02-1BCC-49B6-B764-10A209F5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6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3C971-0E5B-4BAB-8669-81FF744EB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F5F3D-8C5F-493C-BB3B-1091AC90E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7A2-847F-4550-8141-DB8B0016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67CEB-0036-44AE-B46C-53A9AA6A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0FAD-5BC2-4AB7-9009-618DDCEA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1EAC-C95B-423C-BA5B-6890F5C2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6E18-B344-47BC-82AD-E83D908E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757D-5988-43FA-B63F-35DB4049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1B61A-0AF0-4843-B495-B5E0BF31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46E5-330C-4AFF-9E68-68BFB816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6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1EF0-747A-4FD9-B4D5-B4886FA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E34C-52BD-4F24-AA5B-0F2FE440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10637-6455-4F6F-9AFC-433BAC11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7D72-9491-47E3-A95E-68F6E00E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4A318-4A21-4530-93F1-BD44A68B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3AB9-3EAD-4CFC-B401-C6BEF66E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3EDE-56E8-40B7-BB00-897732180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8104-B12A-45D8-BF9B-01FB6E74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2F97-A2BE-481B-AD84-31C341FA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82CAF-EA38-418F-A9CF-E48E42C3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AA23-0610-4EEA-9BFB-49CD3E5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D654-AF7E-4BC3-90AC-7C6C80DBE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819B0-8EE1-47A0-8405-1CDED9764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9C04D-E029-42CA-9AF9-3D66D21BA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89F19-9362-4C29-8ED4-FDE786129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A6237-AAEF-4573-AC03-26D70AABF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F0D8F-F953-4E0E-ADE4-F41BA523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EF430-65BB-40F3-A55A-8C06AD0C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8A0BE-B556-4C3A-B49B-9F1FA3BE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7929-0BE5-4C30-A7AC-E069C880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ABC36-4640-444B-824C-DEDAF267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7CE2D-9BF6-4C7E-A098-66BDF494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47F6E-3559-44C0-BAAF-795CAAC3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0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3CAF5-7928-4806-BB59-77CCEE9D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8744A-46F7-4192-86AE-5E9E176D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0DEBA-D9D0-40A3-A70C-A13875D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6DF7-65F3-4AA1-958F-6269AD5C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5352-DF3A-4EC3-94E9-8305D5F18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D4CBC-1BF8-47EB-A074-D0570C09A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D052C-5BB1-4295-86FB-82D8A26A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DF305-8CC7-4F7D-98FB-3E026DB5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36AF-5AC8-44C2-A6A4-C3D21C87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0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D431-78A2-414B-9728-40934104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A43A1-12E0-493A-9F24-6432117F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C6307-00D6-400D-87E5-ADCFFF1D3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E53F-399D-4F90-B9B6-09AEDE3C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51562-F19D-4579-ABFE-4CDEF5DF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DF440-D8E9-460B-95C0-09A07697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3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C1192-DAF5-4D87-AEA8-00B05181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C4A10-35DB-4621-BB5D-02BB71EC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FBDA-8632-459B-9A09-7516EB6A0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6AA78-984B-43B5-A473-4D52CF66571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C9298-57CB-4A27-A10A-E8A3BBB68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CC0C2-4745-4E63-AB42-A27FCF58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ohammad.nabiluzzaman@northsouth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afid.ahmed@northsouth.edu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74F3-AF36-4F8C-BE4A-B229A32C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1" y="2543146"/>
            <a:ext cx="4661647" cy="1011238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SPITRACK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80888-16FD-42DF-8AE8-B4E82FE5B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24" y="3554384"/>
            <a:ext cx="9144000" cy="552867"/>
          </a:xfrm>
        </p:spPr>
        <p:txBody>
          <a:bodyPr/>
          <a:lstStyle/>
          <a:p>
            <a:r>
              <a:rPr lang="en-US" dirty="0"/>
              <a:t>Simplifying Research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58C58-6B8C-46CC-9AF2-7F38429F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43" y="2258389"/>
            <a:ext cx="2030770" cy="1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6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49E0-88C7-4BBC-9DAD-A5BB5EA5E779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Search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95B9E-BAE0-45A1-82E5-33AC26ECB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31" y="1335740"/>
            <a:ext cx="9784337" cy="5243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6A5010-33BA-438E-B723-E41B141B2724}"/>
              </a:ext>
            </a:extLst>
          </p:cNvPr>
          <p:cNvCxnSpPr/>
          <p:nvPr/>
        </p:nvCxnSpPr>
        <p:spPr>
          <a:xfrm flipH="1">
            <a:off x="5289176" y="3514165"/>
            <a:ext cx="878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B1E16F-F9F6-431D-A35D-172807716F7F}"/>
              </a:ext>
            </a:extLst>
          </p:cNvPr>
          <p:cNvCxnSpPr>
            <a:cxnSpLocks/>
          </p:cNvCxnSpPr>
          <p:nvPr/>
        </p:nvCxnSpPr>
        <p:spPr>
          <a:xfrm flipH="1">
            <a:off x="3155575" y="2537012"/>
            <a:ext cx="815789" cy="277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0BABDF-8D4A-46E9-A097-479C755768B8}"/>
              </a:ext>
            </a:extLst>
          </p:cNvPr>
          <p:cNvSpPr txBox="1"/>
          <p:nvPr/>
        </p:nvSpPr>
        <p:spPr>
          <a:xfrm>
            <a:off x="3998259" y="2223247"/>
            <a:ext cx="183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Keyword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9E1B0-9620-435D-9166-ED2118A0B613}"/>
              </a:ext>
            </a:extLst>
          </p:cNvPr>
          <p:cNvSpPr txBox="1"/>
          <p:nvPr/>
        </p:nvSpPr>
        <p:spPr>
          <a:xfrm>
            <a:off x="6167718" y="3329499"/>
            <a:ext cx="183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Cluster</a:t>
            </a:r>
          </a:p>
        </p:txBody>
      </p:sp>
    </p:spTree>
    <p:extLst>
      <p:ext uri="{BB962C8B-B14F-4D97-AF65-F5344CB8AC3E}">
        <p14:creationId xmlns:p14="http://schemas.microsoft.com/office/powerpoint/2010/main" val="219442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857E-7F33-4C7B-96FF-6353C7AFD168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 Application (Neloy): Admin Log In (Using User’s Username)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D3712-AD53-4331-8DF0-04A0A496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30" y="1269627"/>
            <a:ext cx="9276339" cy="498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F8D36F-C3F6-4E50-B5A4-F7C038E9E65B}"/>
              </a:ext>
            </a:extLst>
          </p:cNvPr>
          <p:cNvCxnSpPr>
            <a:cxnSpLocks/>
          </p:cNvCxnSpPr>
          <p:nvPr/>
        </p:nvCxnSpPr>
        <p:spPr>
          <a:xfrm flipH="1" flipV="1">
            <a:off x="7225553" y="2214282"/>
            <a:ext cx="1353671" cy="197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1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C3F0-7E18-4CF9-8EA6-49938C33DDEA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 Application (Neloy): Admin Log In (Using Admin’s Username)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C95F-78D0-4E50-B592-007889BDD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57" y="1237129"/>
            <a:ext cx="9389286" cy="5022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41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4932-381E-4518-9C9A-FC3FC1D3B7CD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Admin Dashboard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457EC-EDD4-4E1B-AEEB-EE26B8A3A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27" y="1371600"/>
            <a:ext cx="8983946" cy="4796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26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01E5-0816-42BB-B196-2FB73C0B542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Add New Admin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3821A-13C8-4768-89F2-8D049715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24" y="1287556"/>
            <a:ext cx="9242951" cy="4963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79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8F42-2098-497D-AA15-A6B69D3FF799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Add New Admin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F8C49-9864-44DD-BBBD-08B3EA1F2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7" y="1335741"/>
            <a:ext cx="9617065" cy="5154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7D6EFB-71D2-4F5E-AB88-01DFB9C14C88}"/>
              </a:ext>
            </a:extLst>
          </p:cNvPr>
          <p:cNvCxnSpPr>
            <a:cxnSpLocks/>
          </p:cNvCxnSpPr>
          <p:nvPr/>
        </p:nvCxnSpPr>
        <p:spPr>
          <a:xfrm flipV="1">
            <a:off x="3854824" y="2142566"/>
            <a:ext cx="977151" cy="358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3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551D-5CA8-45E0-B62E-ED4EF924D0C4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Add New Admin 3 (Database Update)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E7FE8-5827-43D1-A659-A76D2DF0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32" y="1237129"/>
            <a:ext cx="9756936" cy="524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DA36F1-0B45-4CDB-854F-36D31C6143AC}"/>
              </a:ext>
            </a:extLst>
          </p:cNvPr>
          <p:cNvCxnSpPr>
            <a:cxnSpLocks/>
          </p:cNvCxnSpPr>
          <p:nvPr/>
        </p:nvCxnSpPr>
        <p:spPr>
          <a:xfrm flipH="1" flipV="1">
            <a:off x="6983505" y="4034118"/>
            <a:ext cx="968189" cy="59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671CAE-1596-4A24-B747-157D36D0F6F5}"/>
              </a:ext>
            </a:extLst>
          </p:cNvPr>
          <p:cNvCxnSpPr>
            <a:cxnSpLocks/>
          </p:cNvCxnSpPr>
          <p:nvPr/>
        </p:nvCxnSpPr>
        <p:spPr>
          <a:xfrm flipV="1">
            <a:off x="9466729" y="4034118"/>
            <a:ext cx="0" cy="59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B7A117-1926-4CB1-854B-565BF2A6DC46}"/>
              </a:ext>
            </a:extLst>
          </p:cNvPr>
          <p:cNvSpPr txBox="1"/>
          <p:nvPr/>
        </p:nvSpPr>
        <p:spPr>
          <a:xfrm>
            <a:off x="9072281" y="4625788"/>
            <a:ext cx="131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= 1</a:t>
            </a:r>
          </a:p>
          <a:p>
            <a:r>
              <a:rPr lang="en-US" dirty="0"/>
              <a:t>User = 0</a:t>
            </a:r>
          </a:p>
        </p:txBody>
      </p:sp>
    </p:spTree>
    <p:extLst>
      <p:ext uri="{BB962C8B-B14F-4D97-AF65-F5344CB8AC3E}">
        <p14:creationId xmlns:p14="http://schemas.microsoft.com/office/powerpoint/2010/main" val="156816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Work – Android App (</a:t>
            </a:r>
            <a:r>
              <a:rPr lang="en-US" dirty="0" err="1"/>
              <a:t>Rafid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50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71F5-6968-4857-9ED7-84AE9B9CD3B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Splash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542B2-5A01-4D30-A82A-4BFDEBD27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87" y="1237129"/>
            <a:ext cx="9883025" cy="5322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09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2BDC15-81EF-47CD-85EB-E418565E8648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User Registration (Sign 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03636-C647-4787-9FD9-44862E6E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49" y="1237129"/>
            <a:ext cx="9706901" cy="52174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C5B51-6A7C-46B4-9BC3-665961605A1D}"/>
              </a:ext>
            </a:extLst>
          </p:cNvPr>
          <p:cNvCxnSpPr>
            <a:cxnSpLocks/>
          </p:cNvCxnSpPr>
          <p:nvPr/>
        </p:nvCxnSpPr>
        <p:spPr>
          <a:xfrm flipV="1">
            <a:off x="6553201" y="3128683"/>
            <a:ext cx="1362634" cy="421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0D8438-755D-449F-829C-D9C006CCA24C}"/>
              </a:ext>
            </a:extLst>
          </p:cNvPr>
          <p:cNvCxnSpPr>
            <a:cxnSpLocks/>
          </p:cNvCxnSpPr>
          <p:nvPr/>
        </p:nvCxnSpPr>
        <p:spPr>
          <a:xfrm flipV="1">
            <a:off x="6553201" y="3384177"/>
            <a:ext cx="1362634" cy="165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5AB03D-A65D-497B-9112-82F2420F176D}"/>
              </a:ext>
            </a:extLst>
          </p:cNvPr>
          <p:cNvCxnSpPr>
            <a:cxnSpLocks/>
          </p:cNvCxnSpPr>
          <p:nvPr/>
        </p:nvCxnSpPr>
        <p:spPr>
          <a:xfrm flipH="1" flipV="1">
            <a:off x="9121119" y="3550024"/>
            <a:ext cx="1170363" cy="1228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95EBB4-4D84-4967-932E-B2C3E1C36347}"/>
              </a:ext>
            </a:extLst>
          </p:cNvPr>
          <p:cNvCxnSpPr>
            <a:cxnSpLocks/>
          </p:cNvCxnSpPr>
          <p:nvPr/>
        </p:nvCxnSpPr>
        <p:spPr>
          <a:xfrm flipV="1">
            <a:off x="6983506" y="3953435"/>
            <a:ext cx="1129553" cy="8964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975677-368E-49D2-80A4-20E2BEC1589B}"/>
              </a:ext>
            </a:extLst>
          </p:cNvPr>
          <p:cNvCxnSpPr>
            <a:cxnSpLocks/>
          </p:cNvCxnSpPr>
          <p:nvPr/>
        </p:nvCxnSpPr>
        <p:spPr>
          <a:xfrm flipV="1">
            <a:off x="6983506" y="4307540"/>
            <a:ext cx="1129553" cy="8964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102CDF-CE15-4962-A954-98DA23C91427}"/>
              </a:ext>
            </a:extLst>
          </p:cNvPr>
          <p:cNvSpPr txBox="1"/>
          <p:nvPr/>
        </p:nvSpPr>
        <p:spPr>
          <a:xfrm>
            <a:off x="6266564" y="4665240"/>
            <a:ext cx="71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FCAAA-2872-41D7-ACD0-1AFB79D1CCDD}"/>
              </a:ext>
            </a:extLst>
          </p:cNvPr>
          <p:cNvSpPr txBox="1"/>
          <p:nvPr/>
        </p:nvSpPr>
        <p:spPr>
          <a:xfrm>
            <a:off x="5862683" y="503457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653A-18F5-4916-99A9-CE5EECBB8184}"/>
              </a:ext>
            </a:extLst>
          </p:cNvPr>
          <p:cNvSpPr txBox="1"/>
          <p:nvPr/>
        </p:nvSpPr>
        <p:spPr>
          <a:xfrm>
            <a:off x="9785576" y="4796118"/>
            <a:ext cx="112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CC89F-645D-4557-9562-AE5EDA2FAA7A}"/>
              </a:ext>
            </a:extLst>
          </p:cNvPr>
          <p:cNvSpPr/>
          <p:nvPr/>
        </p:nvSpPr>
        <p:spPr>
          <a:xfrm>
            <a:off x="5446528" y="3415553"/>
            <a:ext cx="102221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2309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E195-74ED-4A4B-9477-9F198AF7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- Eccentrics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0017-51FC-4D27-93A7-8B1187C3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566" y="4013197"/>
            <a:ext cx="4093960" cy="113030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Mohammad </a:t>
            </a:r>
            <a:r>
              <a:rPr lang="en-US" sz="1600" b="1" dirty="0" err="1">
                <a:latin typeface="+mj-lt"/>
              </a:rPr>
              <a:t>Nabiluzzaman</a:t>
            </a:r>
            <a:r>
              <a:rPr lang="en-US" sz="1600" b="1" dirty="0">
                <a:latin typeface="+mj-lt"/>
              </a:rPr>
              <a:t> Neloy 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1831251042</a:t>
            </a:r>
            <a:br>
              <a:rPr lang="en-US" sz="1600" dirty="0">
                <a:latin typeface="+mj-lt"/>
              </a:rPr>
            </a:br>
            <a:r>
              <a:rPr lang="en-US" sz="1600" b="0" i="0" u="sng" strike="noStrike" dirty="0">
                <a:solidFill>
                  <a:srgbClr val="0563C1"/>
                </a:solidFill>
                <a:effectLst/>
                <a:latin typeface="+mj-lt"/>
                <a:hlinkClick r:id="rId2"/>
              </a:rPr>
              <a:t>mohammad.nabiluzzaman@northsouth.edu</a:t>
            </a:r>
            <a:r>
              <a:rPr lang="en-US" sz="1600" dirty="0">
                <a:latin typeface="+mj-lt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600" dirty="0">
              <a:latin typeface="+mj-lt"/>
            </a:endParaRP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8366A15-F155-4A9D-83A2-80483EA9B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601" y="2027234"/>
            <a:ext cx="1985963" cy="19859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F608E992-84DF-49F8-8656-5F49413D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8496" y="2027233"/>
            <a:ext cx="1985963" cy="1985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5D198-EC46-49A5-81FF-78A78705EA05}"/>
              </a:ext>
            </a:extLst>
          </p:cNvPr>
          <p:cNvSpPr txBox="1">
            <a:spLocks/>
          </p:cNvSpPr>
          <p:nvPr/>
        </p:nvSpPr>
        <p:spPr>
          <a:xfrm>
            <a:off x="6578205" y="4016371"/>
            <a:ext cx="2826546" cy="113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 err="1">
                <a:latin typeface="+mj-lt"/>
              </a:rPr>
              <a:t>Rafid</a:t>
            </a:r>
            <a:r>
              <a:rPr lang="en-US" sz="1600" b="1" dirty="0">
                <a:latin typeface="+mj-lt"/>
              </a:rPr>
              <a:t> Ahmed</a:t>
            </a:r>
            <a:br>
              <a:rPr lang="en-US" sz="1600" b="1" dirty="0">
                <a:latin typeface="+mj-lt"/>
              </a:rPr>
            </a:br>
            <a:r>
              <a:rPr lang="en-US" sz="1600" b="0" i="0" u="none" strike="noStrike" dirty="0">
                <a:solidFill>
                  <a:srgbClr val="050505"/>
                </a:solidFill>
                <a:effectLst/>
                <a:latin typeface="+mj-lt"/>
              </a:rPr>
              <a:t>1831395642</a:t>
            </a:r>
            <a:br>
              <a:rPr lang="en-US" sz="1600" b="0" i="0" u="none" strike="noStrike" dirty="0">
                <a:solidFill>
                  <a:srgbClr val="050505"/>
                </a:solidFill>
                <a:effectLst/>
                <a:latin typeface="+mj-lt"/>
              </a:rPr>
            </a:br>
            <a:r>
              <a:rPr lang="en-US" sz="1600" b="0" i="0" u="sng" strike="noStrike" dirty="0">
                <a:solidFill>
                  <a:srgbClr val="0563C1"/>
                </a:solidFill>
                <a:effectLst/>
                <a:latin typeface="+mj-lt"/>
                <a:hlinkClick r:id="rId6"/>
              </a:rPr>
              <a:t>rafid.ahmed@northsouth.edu</a:t>
            </a:r>
            <a:r>
              <a:rPr lang="en-US" sz="16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06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AEE2-8A66-4A8A-BC3D-0075BD4E1F4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Android Application (</a:t>
            </a:r>
            <a:r>
              <a:rPr lang="en-US" sz="2800" dirty="0" err="1"/>
              <a:t>Rafid</a:t>
            </a:r>
            <a:r>
              <a:rPr lang="en-US" sz="2800" dirty="0"/>
              <a:t>): User Registration Success (Sign Up)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13A84-950C-4DE0-9823-A2D9423AD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37129"/>
            <a:ext cx="9825318" cy="52811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0B41A6-827D-4676-BA32-D367B07F4DE4}"/>
              </a:ext>
            </a:extLst>
          </p:cNvPr>
          <p:cNvCxnSpPr>
            <a:cxnSpLocks/>
          </p:cNvCxnSpPr>
          <p:nvPr/>
        </p:nvCxnSpPr>
        <p:spPr>
          <a:xfrm flipV="1">
            <a:off x="6840071" y="5159189"/>
            <a:ext cx="1362634" cy="165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7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5282A9-8D82-4656-9EC5-0801E092241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User Registration Database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1A0D-A140-43E0-ACB9-D04D9B4CB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3" y="1237129"/>
            <a:ext cx="10009094" cy="5374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DF71AC-B93A-43B1-BFEA-0BEA90025AA7}"/>
              </a:ext>
            </a:extLst>
          </p:cNvPr>
          <p:cNvCxnSpPr>
            <a:cxnSpLocks/>
          </p:cNvCxnSpPr>
          <p:nvPr/>
        </p:nvCxnSpPr>
        <p:spPr>
          <a:xfrm flipH="1" flipV="1">
            <a:off x="6947647" y="4096871"/>
            <a:ext cx="591671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3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82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1835"/>
            <a:ext cx="9144000" cy="1017775"/>
          </a:xfrm>
        </p:spPr>
        <p:txBody>
          <a:bodyPr/>
          <a:lstStyle/>
          <a:p>
            <a:r>
              <a:rPr lang="en-US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71750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5E2-16D9-4192-B196-7A6D5F5B1EF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Trello Board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8CF9F-0523-4C8D-89AC-A3754DFAD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18" y="1269953"/>
            <a:ext cx="9514164" cy="5103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67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5E2-16D9-4192-B196-7A6D5F5B1EF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Trello Board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D8501-4961-42BC-B79D-C19A24794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50" y="1260989"/>
            <a:ext cx="9743699" cy="5247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30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1835"/>
            <a:ext cx="9144000" cy="1017775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62936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37374-6781-4F04-A69A-DBF535A2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3" y="546987"/>
            <a:ext cx="10755034" cy="5764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5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Work – WebApp (Neloy)</a:t>
            </a:r>
          </a:p>
        </p:txBody>
      </p:sp>
    </p:spTree>
    <p:extLst>
      <p:ext uri="{BB962C8B-B14F-4D97-AF65-F5344CB8AC3E}">
        <p14:creationId xmlns:p14="http://schemas.microsoft.com/office/powerpoint/2010/main" val="29615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15AB-5BA2-4F02-A286-816ADC376CB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Search Window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0AECE-4506-4593-9B5D-5CB05E31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9" y="1371600"/>
            <a:ext cx="9573642" cy="5120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37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196</Words>
  <Application>Microsoft Office PowerPoint</Application>
  <PresentationFormat>Widescreen</PresentationFormat>
  <Paragraphs>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SPITRACK</vt:lpstr>
      <vt:lpstr>Team Members - Eccentrics</vt:lpstr>
      <vt:lpstr>Organization</vt:lpstr>
      <vt:lpstr>PowerPoint Presentation</vt:lpstr>
      <vt:lpstr>PowerPoint Presentation</vt:lpstr>
      <vt:lpstr>Communication</vt:lpstr>
      <vt:lpstr>PowerPoint Presentation</vt:lpstr>
      <vt:lpstr>Work – WebApp (Neloy)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– Android App (Rafid)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SPITRACK</dc:title>
  <dc:creator>Mohd N Neloy</dc:creator>
  <cp:lastModifiedBy>Mohd N Neloy</cp:lastModifiedBy>
  <cp:revision>33</cp:revision>
  <dcterms:created xsi:type="dcterms:W3CDTF">2022-02-28T17:06:35Z</dcterms:created>
  <dcterms:modified xsi:type="dcterms:W3CDTF">2022-03-28T16:21:24Z</dcterms:modified>
</cp:coreProperties>
</file>